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3" r:id="rId3"/>
    <p:sldId id="312" r:id="rId4"/>
    <p:sldId id="314" r:id="rId5"/>
    <p:sldId id="318" r:id="rId6"/>
    <p:sldId id="317" r:id="rId7"/>
    <p:sldId id="316" r:id="rId8"/>
    <p:sldId id="319" r:id="rId9"/>
    <p:sldId id="315" r:id="rId10"/>
    <p:sldId id="321" r:id="rId11"/>
    <p:sldId id="320" r:id="rId12"/>
    <p:sldId id="322" r:id="rId13"/>
    <p:sldId id="323" r:id="rId14"/>
    <p:sldId id="326" r:id="rId15"/>
    <p:sldId id="327" r:id="rId16"/>
    <p:sldId id="329" r:id="rId17"/>
    <p:sldId id="330" r:id="rId18"/>
    <p:sldId id="331" r:id="rId19"/>
    <p:sldId id="332" r:id="rId20"/>
    <p:sldId id="325" r:id="rId21"/>
    <p:sldId id="324" r:id="rId22"/>
    <p:sldId id="328" r:id="rId23"/>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p:cViewPr varScale="1">
        <p:scale>
          <a:sx n="64" d="100"/>
          <a:sy n="64" d="100"/>
        </p:scale>
        <p:origin x="153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Seek and Yearn The God of Increase</a:t>
            </a:r>
            <a:endParaRPr lang="en-US" b="0"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18/11/18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91A12-0D4C-4571-97A6-BF323646BE39}"/>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D9906DB1-BEC3-4647-B92A-7F79D6B8A067}"/>
              </a:ext>
            </a:extLst>
          </p:cNvPr>
          <p:cNvSpPr>
            <a:spLocks noGrp="1"/>
          </p:cNvSpPr>
          <p:nvPr>
            <p:ph idx="1"/>
          </p:nvPr>
        </p:nvSpPr>
        <p:spPr/>
        <p:txBody>
          <a:bodyPr/>
          <a:lstStyle/>
          <a:p>
            <a:r>
              <a:rPr lang="en-AU" dirty="0"/>
              <a:t>Set My House In Order</a:t>
            </a:r>
          </a:p>
          <a:p>
            <a:r>
              <a:rPr lang="en-AU" dirty="0"/>
              <a:t>Forsaking Foolish, Childish &amp; Worldly Ways</a:t>
            </a:r>
          </a:p>
          <a:p>
            <a:r>
              <a:rPr lang="en-AU" dirty="0"/>
              <a:t>Set Your Mind on Things Above</a:t>
            </a:r>
          </a:p>
          <a:p>
            <a:r>
              <a:rPr lang="en-AU" dirty="0"/>
              <a:t>The Year of Wow</a:t>
            </a:r>
          </a:p>
          <a:p>
            <a:r>
              <a:rPr lang="en-AU" dirty="0"/>
              <a:t>Dino and Amy: 2018 was great but 2019 will be even greater</a:t>
            </a:r>
          </a:p>
          <a:p>
            <a:endParaRPr lang="en-AU" dirty="0"/>
          </a:p>
        </p:txBody>
      </p:sp>
    </p:spTree>
    <p:extLst>
      <p:ext uri="{BB962C8B-B14F-4D97-AF65-F5344CB8AC3E}">
        <p14:creationId xmlns:p14="http://schemas.microsoft.com/office/powerpoint/2010/main" val="764252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9BB93-A8AF-4406-93D1-6597F5078368}"/>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6D6364AA-7CAF-4385-9FB1-513F9252A3EE}"/>
              </a:ext>
            </a:extLst>
          </p:cNvPr>
          <p:cNvSpPr>
            <a:spLocks noGrp="1"/>
          </p:cNvSpPr>
          <p:nvPr>
            <p:ph idx="1"/>
          </p:nvPr>
        </p:nvSpPr>
        <p:spPr/>
        <p:txBody>
          <a:bodyPr/>
          <a:lstStyle/>
          <a:p>
            <a:r>
              <a:rPr lang="en-AU" dirty="0"/>
              <a:t>Religion</a:t>
            </a:r>
          </a:p>
          <a:p>
            <a:r>
              <a:rPr lang="en-AU" dirty="0"/>
              <a:t>Pride </a:t>
            </a:r>
          </a:p>
          <a:p>
            <a:r>
              <a:rPr lang="en-AU" dirty="0"/>
              <a:t>Idolatry</a:t>
            </a:r>
          </a:p>
        </p:txBody>
      </p:sp>
    </p:spTree>
    <p:extLst>
      <p:ext uri="{BB962C8B-B14F-4D97-AF65-F5344CB8AC3E}">
        <p14:creationId xmlns:p14="http://schemas.microsoft.com/office/powerpoint/2010/main" val="93022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5EDE-1E11-435A-BAAA-5EA4268E0D17}"/>
              </a:ext>
            </a:extLst>
          </p:cNvPr>
          <p:cNvSpPr>
            <a:spLocks noGrp="1"/>
          </p:cNvSpPr>
          <p:nvPr>
            <p:ph type="title"/>
          </p:nvPr>
        </p:nvSpPr>
        <p:spPr/>
        <p:txBody>
          <a:bodyPr/>
          <a:lstStyle/>
          <a:p>
            <a:r>
              <a:rPr lang="en-AU" dirty="0"/>
              <a:t>Set My House In Order</a:t>
            </a:r>
          </a:p>
        </p:txBody>
      </p:sp>
      <p:sp>
        <p:nvSpPr>
          <p:cNvPr id="3" name="Content Placeholder 2">
            <a:extLst>
              <a:ext uri="{FF2B5EF4-FFF2-40B4-BE49-F238E27FC236}">
                <a16:creationId xmlns:a16="http://schemas.microsoft.com/office/drawing/2014/main" id="{450AF5D2-3F10-45E1-A1C6-8048A6B76D3A}"/>
              </a:ext>
            </a:extLst>
          </p:cNvPr>
          <p:cNvSpPr>
            <a:spLocks noGrp="1"/>
          </p:cNvSpPr>
          <p:nvPr>
            <p:ph idx="1"/>
          </p:nvPr>
        </p:nvSpPr>
        <p:spPr/>
        <p:txBody>
          <a:bodyPr/>
          <a:lstStyle/>
          <a:p>
            <a:r>
              <a:rPr lang="en-AU" dirty="0"/>
              <a:t>There will be order</a:t>
            </a:r>
          </a:p>
          <a:p>
            <a:r>
              <a:rPr lang="en-AU" dirty="0"/>
              <a:t>Shifting</a:t>
            </a:r>
          </a:p>
          <a:p>
            <a:r>
              <a:rPr lang="en-AU" dirty="0"/>
              <a:t>Priorities will be realigned</a:t>
            </a:r>
          </a:p>
          <a:p>
            <a:r>
              <a:rPr lang="en-AU" dirty="0"/>
              <a:t>First things first</a:t>
            </a:r>
          </a:p>
          <a:p>
            <a:endParaRPr lang="en-AU" dirty="0"/>
          </a:p>
        </p:txBody>
      </p:sp>
    </p:spTree>
    <p:extLst>
      <p:ext uri="{BB962C8B-B14F-4D97-AF65-F5344CB8AC3E}">
        <p14:creationId xmlns:p14="http://schemas.microsoft.com/office/powerpoint/2010/main" val="2051127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FEB6A-589B-44BB-BE6F-C3158181067E}"/>
              </a:ext>
            </a:extLst>
          </p:cNvPr>
          <p:cNvSpPr>
            <a:spLocks noGrp="1"/>
          </p:cNvSpPr>
          <p:nvPr>
            <p:ph type="title"/>
          </p:nvPr>
        </p:nvSpPr>
        <p:spPr/>
        <p:txBody>
          <a:bodyPr/>
          <a:lstStyle/>
          <a:p>
            <a:r>
              <a:rPr lang="en-AU" dirty="0"/>
              <a:t>Daniel 9:27</a:t>
            </a:r>
          </a:p>
        </p:txBody>
      </p:sp>
      <p:sp>
        <p:nvSpPr>
          <p:cNvPr id="3" name="Content Placeholder 2">
            <a:extLst>
              <a:ext uri="{FF2B5EF4-FFF2-40B4-BE49-F238E27FC236}">
                <a16:creationId xmlns:a16="http://schemas.microsoft.com/office/drawing/2014/main" id="{DAF12B97-8C57-4F42-B057-E4A7528C6671}"/>
              </a:ext>
            </a:extLst>
          </p:cNvPr>
          <p:cNvSpPr>
            <a:spLocks noGrp="1"/>
          </p:cNvSpPr>
          <p:nvPr>
            <p:ph idx="1"/>
          </p:nvPr>
        </p:nvSpPr>
        <p:spPr/>
        <p:txBody>
          <a:bodyPr/>
          <a:lstStyle/>
          <a:p>
            <a:pPr marL="0" indent="0">
              <a:buNone/>
            </a:pPr>
            <a:r>
              <a:rPr lang="en-AU" dirty="0"/>
              <a:t>And on the wing of abominations shall be one who makes desolate,</a:t>
            </a:r>
            <a:br>
              <a:rPr lang="en-AU" dirty="0"/>
            </a:br>
            <a:r>
              <a:rPr lang="en-AU" dirty="0"/>
              <a:t>Even until the consummation, which is determined,</a:t>
            </a:r>
            <a:br>
              <a:rPr lang="en-AU" dirty="0"/>
            </a:br>
            <a:r>
              <a:rPr lang="en-AU" dirty="0"/>
              <a:t>Is poured out on the desolate.”</a:t>
            </a:r>
          </a:p>
        </p:txBody>
      </p:sp>
    </p:spTree>
    <p:extLst>
      <p:ext uri="{BB962C8B-B14F-4D97-AF65-F5344CB8AC3E}">
        <p14:creationId xmlns:p14="http://schemas.microsoft.com/office/powerpoint/2010/main" val="1543830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DF681-B4C1-492E-8F69-4A31F597D986}"/>
              </a:ext>
            </a:extLst>
          </p:cNvPr>
          <p:cNvSpPr>
            <a:spLocks noGrp="1"/>
          </p:cNvSpPr>
          <p:nvPr>
            <p:ph type="title"/>
          </p:nvPr>
        </p:nvSpPr>
        <p:spPr/>
        <p:txBody>
          <a:bodyPr/>
          <a:lstStyle/>
          <a:p>
            <a:r>
              <a:rPr lang="en-AU" dirty="0"/>
              <a:t>Isaiah 60:1-3</a:t>
            </a:r>
          </a:p>
        </p:txBody>
      </p:sp>
      <p:sp>
        <p:nvSpPr>
          <p:cNvPr id="3" name="Content Placeholder 2">
            <a:extLst>
              <a:ext uri="{FF2B5EF4-FFF2-40B4-BE49-F238E27FC236}">
                <a16:creationId xmlns:a16="http://schemas.microsoft.com/office/drawing/2014/main" id="{5B4D2666-D9F0-4D17-A2EF-AAADE47BE080}"/>
              </a:ext>
            </a:extLst>
          </p:cNvPr>
          <p:cNvSpPr>
            <a:spLocks noGrp="1"/>
          </p:cNvSpPr>
          <p:nvPr>
            <p:ph idx="1"/>
          </p:nvPr>
        </p:nvSpPr>
        <p:spPr/>
        <p:txBody>
          <a:bodyPr>
            <a:normAutofit lnSpcReduction="10000"/>
          </a:bodyPr>
          <a:lstStyle/>
          <a:p>
            <a:pPr marL="0" indent="0">
              <a:buNone/>
            </a:pPr>
            <a:r>
              <a:rPr lang="en-AU" b="1" baseline="30000" dirty="0"/>
              <a:t>1</a:t>
            </a:r>
            <a:r>
              <a:rPr lang="en-AU" dirty="0"/>
              <a:t>Arise, shine;</a:t>
            </a:r>
            <a:br>
              <a:rPr lang="en-AU" dirty="0"/>
            </a:br>
            <a:r>
              <a:rPr lang="en-AU" dirty="0"/>
              <a:t>For your light has come!</a:t>
            </a:r>
            <a:br>
              <a:rPr lang="en-AU" dirty="0"/>
            </a:br>
            <a:r>
              <a:rPr lang="en-AU" dirty="0"/>
              <a:t>And the glory of the </a:t>
            </a:r>
            <a:r>
              <a:rPr lang="en-AU" cap="small" dirty="0"/>
              <a:t>Lord</a:t>
            </a:r>
            <a:r>
              <a:rPr lang="en-AU" dirty="0"/>
              <a:t> is risen upon you.</a:t>
            </a:r>
            <a:br>
              <a:rPr lang="en-AU" dirty="0"/>
            </a:br>
            <a:r>
              <a:rPr lang="en-AU" b="1" baseline="30000" dirty="0"/>
              <a:t>2 </a:t>
            </a:r>
            <a:r>
              <a:rPr lang="en-AU" dirty="0"/>
              <a:t>For behold, the darkness shall cover the earth,</a:t>
            </a:r>
            <a:br>
              <a:rPr lang="en-AU" dirty="0"/>
            </a:br>
            <a:r>
              <a:rPr lang="en-AU" dirty="0"/>
              <a:t>And deep darkness the people;</a:t>
            </a:r>
            <a:br>
              <a:rPr lang="en-AU" dirty="0"/>
            </a:br>
            <a:r>
              <a:rPr lang="en-AU" dirty="0"/>
              <a:t>But the </a:t>
            </a:r>
            <a:r>
              <a:rPr lang="en-AU" cap="small" dirty="0"/>
              <a:t>Lord</a:t>
            </a:r>
            <a:r>
              <a:rPr lang="en-AU" dirty="0"/>
              <a:t> will arise over you,</a:t>
            </a:r>
            <a:br>
              <a:rPr lang="en-AU" dirty="0"/>
            </a:br>
            <a:r>
              <a:rPr lang="en-AU" dirty="0"/>
              <a:t>And His glory will be seen upon you.</a:t>
            </a:r>
            <a:br>
              <a:rPr lang="en-AU" dirty="0"/>
            </a:br>
            <a:r>
              <a:rPr lang="en-AU" b="1" baseline="30000" dirty="0"/>
              <a:t>3 </a:t>
            </a:r>
            <a:r>
              <a:rPr lang="en-AU" dirty="0"/>
              <a:t>The Gentiles shall come to your light,</a:t>
            </a:r>
            <a:br>
              <a:rPr lang="en-AU" dirty="0"/>
            </a:br>
            <a:r>
              <a:rPr lang="en-AU" dirty="0"/>
              <a:t>And kings to the brightness of your rising.</a:t>
            </a:r>
          </a:p>
        </p:txBody>
      </p:sp>
    </p:spTree>
    <p:extLst>
      <p:ext uri="{BB962C8B-B14F-4D97-AF65-F5344CB8AC3E}">
        <p14:creationId xmlns:p14="http://schemas.microsoft.com/office/powerpoint/2010/main" val="363393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17B09-F83B-4F88-9F80-933E3D558939}"/>
              </a:ext>
            </a:extLst>
          </p:cNvPr>
          <p:cNvSpPr>
            <a:spLocks noGrp="1"/>
          </p:cNvSpPr>
          <p:nvPr>
            <p:ph type="title"/>
          </p:nvPr>
        </p:nvSpPr>
        <p:spPr/>
        <p:txBody>
          <a:bodyPr/>
          <a:lstStyle/>
          <a:p>
            <a:r>
              <a:rPr lang="en-AU" dirty="0"/>
              <a:t>Daniel 12:10</a:t>
            </a:r>
          </a:p>
        </p:txBody>
      </p:sp>
      <p:sp>
        <p:nvSpPr>
          <p:cNvPr id="3" name="Content Placeholder 2">
            <a:extLst>
              <a:ext uri="{FF2B5EF4-FFF2-40B4-BE49-F238E27FC236}">
                <a16:creationId xmlns:a16="http://schemas.microsoft.com/office/drawing/2014/main" id="{DBFD3165-F3FB-411F-AC43-BCE94DAE56CD}"/>
              </a:ext>
            </a:extLst>
          </p:cNvPr>
          <p:cNvSpPr>
            <a:spLocks noGrp="1"/>
          </p:cNvSpPr>
          <p:nvPr>
            <p:ph idx="1"/>
          </p:nvPr>
        </p:nvSpPr>
        <p:spPr/>
        <p:txBody>
          <a:bodyPr/>
          <a:lstStyle/>
          <a:p>
            <a:pPr marL="0" indent="0">
              <a:buNone/>
            </a:pPr>
            <a:r>
              <a:rPr lang="en-AU" b="1" baseline="30000" dirty="0"/>
              <a:t>10 </a:t>
            </a:r>
            <a:r>
              <a:rPr lang="en-AU" dirty="0"/>
              <a:t>Many shall be purified, made white, and refined, but the wicked shall do wickedly; and none of the wicked shall understand, but the wise shall understand.</a:t>
            </a:r>
          </a:p>
          <a:p>
            <a:pPr marL="0" indent="0">
              <a:buNone/>
            </a:pPr>
            <a:endParaRPr lang="en-AU" dirty="0"/>
          </a:p>
          <a:p>
            <a:pPr marL="0" indent="0">
              <a:buNone/>
            </a:pPr>
            <a:r>
              <a:rPr lang="en-AU" b="1" dirty="0"/>
              <a:t>Daniel speaks of the time of the end</a:t>
            </a:r>
          </a:p>
        </p:txBody>
      </p:sp>
    </p:spTree>
    <p:extLst>
      <p:ext uri="{BB962C8B-B14F-4D97-AF65-F5344CB8AC3E}">
        <p14:creationId xmlns:p14="http://schemas.microsoft.com/office/powerpoint/2010/main" val="404603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B0DBC-E784-436F-A8C3-A5B949E77603}"/>
              </a:ext>
            </a:extLst>
          </p:cNvPr>
          <p:cNvSpPr>
            <a:spLocks noGrp="1"/>
          </p:cNvSpPr>
          <p:nvPr>
            <p:ph type="title"/>
          </p:nvPr>
        </p:nvSpPr>
        <p:spPr/>
        <p:txBody>
          <a:bodyPr/>
          <a:lstStyle/>
          <a:p>
            <a:r>
              <a:rPr lang="en-AU" dirty="0"/>
              <a:t>Isaiah 60:22</a:t>
            </a:r>
          </a:p>
        </p:txBody>
      </p:sp>
      <p:sp>
        <p:nvSpPr>
          <p:cNvPr id="3" name="Content Placeholder 2">
            <a:extLst>
              <a:ext uri="{FF2B5EF4-FFF2-40B4-BE49-F238E27FC236}">
                <a16:creationId xmlns:a16="http://schemas.microsoft.com/office/drawing/2014/main" id="{D940BD86-7642-4D2F-AE41-CCCDBD425ABE}"/>
              </a:ext>
            </a:extLst>
          </p:cNvPr>
          <p:cNvSpPr>
            <a:spLocks noGrp="1"/>
          </p:cNvSpPr>
          <p:nvPr>
            <p:ph idx="1"/>
          </p:nvPr>
        </p:nvSpPr>
        <p:spPr/>
        <p:txBody>
          <a:bodyPr/>
          <a:lstStyle/>
          <a:p>
            <a:pPr marL="0" indent="0">
              <a:buNone/>
            </a:pPr>
            <a:r>
              <a:rPr lang="en-AU" b="1" baseline="30000" dirty="0"/>
              <a:t>22 </a:t>
            </a:r>
            <a:r>
              <a:rPr lang="en-AU" dirty="0"/>
              <a:t>A little one shall become a thousand,</a:t>
            </a:r>
            <a:br>
              <a:rPr lang="en-AU" dirty="0"/>
            </a:br>
            <a:r>
              <a:rPr lang="en-AU" dirty="0"/>
              <a:t>And a small one a strong nation.</a:t>
            </a:r>
            <a:br>
              <a:rPr lang="en-AU" dirty="0"/>
            </a:br>
            <a:r>
              <a:rPr lang="en-AU" dirty="0"/>
              <a:t>I, the </a:t>
            </a:r>
            <a:r>
              <a:rPr lang="en-AU" cap="small" dirty="0"/>
              <a:t>Lord</a:t>
            </a:r>
            <a:r>
              <a:rPr lang="en-AU" dirty="0"/>
              <a:t>, will hasten it in its time.”</a:t>
            </a:r>
          </a:p>
        </p:txBody>
      </p:sp>
    </p:spTree>
    <p:extLst>
      <p:ext uri="{BB962C8B-B14F-4D97-AF65-F5344CB8AC3E}">
        <p14:creationId xmlns:p14="http://schemas.microsoft.com/office/powerpoint/2010/main" val="4079878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E2CA0-26DE-4B4B-9D62-612DE07424D8}"/>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AF30C0E3-F0E4-4D83-89FA-DD1B6C2E7413}"/>
              </a:ext>
            </a:extLst>
          </p:cNvPr>
          <p:cNvSpPr>
            <a:spLocks noGrp="1"/>
          </p:cNvSpPr>
          <p:nvPr>
            <p:ph idx="1"/>
          </p:nvPr>
        </p:nvSpPr>
        <p:spPr/>
        <p:txBody>
          <a:bodyPr/>
          <a:lstStyle/>
          <a:p>
            <a:r>
              <a:rPr lang="en-AU" dirty="0"/>
              <a:t>We live in an ever increasing World</a:t>
            </a:r>
          </a:p>
          <a:p>
            <a:endParaRPr lang="en-AU" dirty="0"/>
          </a:p>
          <a:p>
            <a:pPr marL="0" indent="0">
              <a:buNone/>
            </a:pPr>
            <a:r>
              <a:rPr lang="en-AU" b="1" dirty="0"/>
              <a:t>Daniel 12:4</a:t>
            </a:r>
          </a:p>
          <a:p>
            <a:pPr marL="0" indent="0">
              <a:buNone/>
            </a:pPr>
            <a:r>
              <a:rPr lang="en-AU" b="1" baseline="30000" dirty="0"/>
              <a:t>4 </a:t>
            </a:r>
            <a:r>
              <a:rPr lang="en-AU" dirty="0"/>
              <a:t>“But you, Daniel, shut up the words, and seal the book until the time of the end; many shall run to and </a:t>
            </a:r>
            <a:r>
              <a:rPr lang="en-AU" dirty="0" err="1"/>
              <a:t>fro</a:t>
            </a:r>
            <a:r>
              <a:rPr lang="en-AU" dirty="0"/>
              <a:t>, and </a:t>
            </a:r>
            <a:r>
              <a:rPr lang="en-AU" b="1" u="sng" dirty="0"/>
              <a:t>knowledge shall increase</a:t>
            </a:r>
            <a:r>
              <a:rPr lang="en-AU" dirty="0"/>
              <a:t>.”</a:t>
            </a:r>
          </a:p>
        </p:txBody>
      </p:sp>
    </p:spTree>
    <p:extLst>
      <p:ext uri="{BB962C8B-B14F-4D97-AF65-F5344CB8AC3E}">
        <p14:creationId xmlns:p14="http://schemas.microsoft.com/office/powerpoint/2010/main" val="1275644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515EB-9A10-4BA9-9505-ED4F4F93A2B6}"/>
              </a:ext>
            </a:extLst>
          </p:cNvPr>
          <p:cNvSpPr>
            <a:spLocks noGrp="1"/>
          </p:cNvSpPr>
          <p:nvPr>
            <p:ph type="title"/>
          </p:nvPr>
        </p:nvSpPr>
        <p:spPr/>
        <p:txBody>
          <a:bodyPr/>
          <a:lstStyle/>
          <a:p>
            <a:r>
              <a:rPr lang="en-AU" dirty="0"/>
              <a:t>Increase</a:t>
            </a:r>
          </a:p>
        </p:txBody>
      </p:sp>
      <p:sp>
        <p:nvSpPr>
          <p:cNvPr id="3" name="Content Placeholder 2">
            <a:extLst>
              <a:ext uri="{FF2B5EF4-FFF2-40B4-BE49-F238E27FC236}">
                <a16:creationId xmlns:a16="http://schemas.microsoft.com/office/drawing/2014/main" id="{64868FAA-7239-426B-80D9-46800891625F}"/>
              </a:ext>
            </a:extLst>
          </p:cNvPr>
          <p:cNvSpPr>
            <a:spLocks noGrp="1"/>
          </p:cNvSpPr>
          <p:nvPr>
            <p:ph idx="1"/>
          </p:nvPr>
        </p:nvSpPr>
        <p:spPr/>
        <p:txBody>
          <a:bodyPr/>
          <a:lstStyle/>
          <a:p>
            <a:r>
              <a:rPr lang="en-AU" dirty="0"/>
              <a:t>Abomination (Daniel 9:27)</a:t>
            </a:r>
          </a:p>
          <a:p>
            <a:r>
              <a:rPr lang="en-AU" dirty="0"/>
              <a:t>Righteous and Wicked (Is 60:1-2; Dan 12:10)</a:t>
            </a:r>
          </a:p>
          <a:p>
            <a:r>
              <a:rPr lang="en-AU" dirty="0"/>
              <a:t>Knowledge (Daniel 12:4)</a:t>
            </a:r>
          </a:p>
        </p:txBody>
      </p:sp>
    </p:spTree>
    <p:extLst>
      <p:ext uri="{BB962C8B-B14F-4D97-AF65-F5344CB8AC3E}">
        <p14:creationId xmlns:p14="http://schemas.microsoft.com/office/powerpoint/2010/main" val="4178825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37DD9-F451-451D-AE90-5C627F52F3BF}"/>
              </a:ext>
            </a:extLst>
          </p:cNvPr>
          <p:cNvSpPr>
            <a:spLocks noGrp="1"/>
          </p:cNvSpPr>
          <p:nvPr>
            <p:ph type="title"/>
          </p:nvPr>
        </p:nvSpPr>
        <p:spPr/>
        <p:txBody>
          <a:bodyPr/>
          <a:lstStyle/>
          <a:p>
            <a:r>
              <a:rPr lang="en-AU" dirty="0"/>
              <a:t>Increase</a:t>
            </a:r>
          </a:p>
        </p:txBody>
      </p:sp>
      <p:sp>
        <p:nvSpPr>
          <p:cNvPr id="3" name="Content Placeholder 2">
            <a:extLst>
              <a:ext uri="{FF2B5EF4-FFF2-40B4-BE49-F238E27FC236}">
                <a16:creationId xmlns:a16="http://schemas.microsoft.com/office/drawing/2014/main" id="{68FF7663-918D-4C36-B93C-94CDA82BA3D0}"/>
              </a:ext>
            </a:extLst>
          </p:cNvPr>
          <p:cNvSpPr>
            <a:spLocks noGrp="1"/>
          </p:cNvSpPr>
          <p:nvPr>
            <p:ph idx="1"/>
          </p:nvPr>
        </p:nvSpPr>
        <p:spPr/>
        <p:txBody>
          <a:bodyPr/>
          <a:lstStyle/>
          <a:p>
            <a:r>
              <a:rPr lang="en-AU" dirty="0"/>
              <a:t>Spiritual Gifts Daniel 1:17-20</a:t>
            </a:r>
          </a:p>
          <a:p>
            <a:r>
              <a:rPr lang="en-AU" dirty="0"/>
              <a:t>Wisdom, Stature and Favour (Luke 3:52; Prov 3:1-4; 1 Sam 2:26)</a:t>
            </a:r>
          </a:p>
          <a:p>
            <a:r>
              <a:rPr lang="en-AU" dirty="0"/>
              <a:t>God’s Government (Isaiah 9:7)</a:t>
            </a:r>
          </a:p>
          <a:p>
            <a:r>
              <a:rPr lang="en-AU" dirty="0"/>
              <a:t>Harvest of Souls (Isaiah 2:2-3; Micah 4:1-4)</a:t>
            </a:r>
          </a:p>
          <a:p>
            <a:r>
              <a:rPr lang="en-AU" dirty="0"/>
              <a:t>Finance (Malachi 3:10; </a:t>
            </a:r>
            <a:r>
              <a:rPr lang="en-AU" dirty="0" err="1"/>
              <a:t>Deut</a:t>
            </a:r>
            <a:r>
              <a:rPr lang="en-AU" dirty="0"/>
              <a:t> 8:18; Gen 26:12)</a:t>
            </a:r>
          </a:p>
        </p:txBody>
      </p:sp>
    </p:spTree>
    <p:extLst>
      <p:ext uri="{BB962C8B-B14F-4D97-AF65-F5344CB8AC3E}">
        <p14:creationId xmlns:p14="http://schemas.microsoft.com/office/powerpoint/2010/main" val="689632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5227D-4587-4979-B41C-049DDB4E516F}"/>
              </a:ext>
            </a:extLst>
          </p:cNvPr>
          <p:cNvSpPr>
            <a:spLocks noGrp="1"/>
          </p:cNvSpPr>
          <p:nvPr>
            <p:ph type="title"/>
          </p:nvPr>
        </p:nvSpPr>
        <p:spPr/>
        <p:txBody>
          <a:bodyPr/>
          <a:lstStyle/>
          <a:p>
            <a:r>
              <a:rPr lang="en-AU" dirty="0"/>
              <a:t>1. Increase Comes From The Lord</a:t>
            </a:r>
          </a:p>
        </p:txBody>
      </p:sp>
      <p:sp>
        <p:nvSpPr>
          <p:cNvPr id="3" name="Content Placeholder 2">
            <a:extLst>
              <a:ext uri="{FF2B5EF4-FFF2-40B4-BE49-F238E27FC236}">
                <a16:creationId xmlns:a16="http://schemas.microsoft.com/office/drawing/2014/main" id="{84E321F6-CEF4-4B3D-9390-06924885B475}"/>
              </a:ext>
            </a:extLst>
          </p:cNvPr>
          <p:cNvSpPr>
            <a:spLocks noGrp="1"/>
          </p:cNvSpPr>
          <p:nvPr>
            <p:ph idx="1"/>
          </p:nvPr>
        </p:nvSpPr>
        <p:spPr/>
        <p:txBody>
          <a:bodyPr/>
          <a:lstStyle/>
          <a:p>
            <a:r>
              <a:rPr lang="en-AU" dirty="0"/>
              <a:t>It comes from above</a:t>
            </a:r>
          </a:p>
          <a:p>
            <a:r>
              <a:rPr lang="en-AU" dirty="0"/>
              <a:t>It is not the work of the flesh</a:t>
            </a:r>
          </a:p>
          <a:p>
            <a:r>
              <a:rPr lang="en-AU" dirty="0"/>
              <a:t>We must not remove the element of sowing and watering</a:t>
            </a:r>
          </a:p>
          <a:p>
            <a:r>
              <a:rPr lang="en-AU" dirty="0"/>
              <a:t>We must not compare and compete but complement</a:t>
            </a:r>
          </a:p>
        </p:txBody>
      </p:sp>
    </p:spTree>
    <p:extLst>
      <p:ext uri="{BB962C8B-B14F-4D97-AF65-F5344CB8AC3E}">
        <p14:creationId xmlns:p14="http://schemas.microsoft.com/office/powerpoint/2010/main" val="398306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BDEEE-3B7F-4801-B2C2-CE4A3106D06E}"/>
              </a:ext>
            </a:extLst>
          </p:cNvPr>
          <p:cNvSpPr>
            <a:spLocks noGrp="1"/>
          </p:cNvSpPr>
          <p:nvPr>
            <p:ph type="title"/>
          </p:nvPr>
        </p:nvSpPr>
        <p:spPr/>
        <p:txBody>
          <a:bodyPr/>
          <a:lstStyle/>
          <a:p>
            <a:r>
              <a:rPr lang="en-AU" dirty="0"/>
              <a:t>2.God Can Only Increase What We Already Have</a:t>
            </a:r>
          </a:p>
        </p:txBody>
      </p:sp>
      <p:sp>
        <p:nvSpPr>
          <p:cNvPr id="3" name="Content Placeholder 2">
            <a:extLst>
              <a:ext uri="{FF2B5EF4-FFF2-40B4-BE49-F238E27FC236}">
                <a16:creationId xmlns:a16="http://schemas.microsoft.com/office/drawing/2014/main" id="{AC75EEC2-E732-4F41-8B86-CF8BCFBF7C6E}"/>
              </a:ext>
            </a:extLst>
          </p:cNvPr>
          <p:cNvSpPr>
            <a:spLocks noGrp="1"/>
          </p:cNvSpPr>
          <p:nvPr>
            <p:ph idx="1"/>
          </p:nvPr>
        </p:nvSpPr>
        <p:spPr/>
        <p:txBody>
          <a:bodyPr/>
          <a:lstStyle/>
          <a:p>
            <a:r>
              <a:rPr lang="en-AU" dirty="0"/>
              <a:t>Multiplication: 0 X 1000 000 = ?</a:t>
            </a:r>
          </a:p>
          <a:p>
            <a:r>
              <a:rPr lang="en-AU" dirty="0"/>
              <a:t>But if we have as little as one, it increases when multiplied</a:t>
            </a:r>
          </a:p>
          <a:p>
            <a:r>
              <a:rPr lang="en-AU" dirty="0"/>
              <a:t>Pick up seeds (Seed of the Word)</a:t>
            </a:r>
          </a:p>
          <a:p>
            <a:r>
              <a:rPr lang="en-AU" dirty="0"/>
              <a:t>God’s Original Intention was always to multiply His Image and Likeness</a:t>
            </a:r>
          </a:p>
        </p:txBody>
      </p:sp>
    </p:spTree>
    <p:extLst>
      <p:ext uri="{BB962C8B-B14F-4D97-AF65-F5344CB8AC3E}">
        <p14:creationId xmlns:p14="http://schemas.microsoft.com/office/powerpoint/2010/main" val="1474564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8D29F-FB12-4407-8445-745F9B4D0342}"/>
              </a:ext>
            </a:extLst>
          </p:cNvPr>
          <p:cNvSpPr>
            <a:spLocks noGrp="1"/>
          </p:cNvSpPr>
          <p:nvPr>
            <p:ph type="title"/>
          </p:nvPr>
        </p:nvSpPr>
        <p:spPr/>
        <p:txBody>
          <a:bodyPr/>
          <a:lstStyle/>
          <a:p>
            <a:r>
              <a:rPr lang="en-AU" dirty="0"/>
              <a:t>Isaiah 55:8-11</a:t>
            </a:r>
          </a:p>
        </p:txBody>
      </p:sp>
      <p:sp>
        <p:nvSpPr>
          <p:cNvPr id="3" name="Content Placeholder 2">
            <a:extLst>
              <a:ext uri="{FF2B5EF4-FFF2-40B4-BE49-F238E27FC236}">
                <a16:creationId xmlns:a16="http://schemas.microsoft.com/office/drawing/2014/main" id="{3180D189-985A-4B34-9F2C-8781DCA47B0C}"/>
              </a:ext>
            </a:extLst>
          </p:cNvPr>
          <p:cNvSpPr>
            <a:spLocks noGrp="1"/>
          </p:cNvSpPr>
          <p:nvPr>
            <p:ph idx="1"/>
          </p:nvPr>
        </p:nvSpPr>
        <p:spPr>
          <a:xfrm>
            <a:off x="251520" y="1052736"/>
            <a:ext cx="8712968" cy="5318051"/>
          </a:xfrm>
        </p:spPr>
        <p:txBody>
          <a:bodyPr>
            <a:normAutofit fontScale="92500" lnSpcReduction="20000"/>
          </a:bodyPr>
          <a:lstStyle/>
          <a:p>
            <a:pPr marL="0" indent="0">
              <a:buNone/>
            </a:pPr>
            <a:r>
              <a:rPr lang="en-AU" b="1" baseline="30000" dirty="0"/>
              <a:t>8</a:t>
            </a:r>
            <a:r>
              <a:rPr lang="en-AU" dirty="0"/>
              <a:t> “For My thoughts </a:t>
            </a:r>
            <a:r>
              <a:rPr lang="en-AU" i="1" dirty="0"/>
              <a:t>are</a:t>
            </a:r>
            <a:r>
              <a:rPr lang="en-AU" dirty="0"/>
              <a:t> not your thoughts,</a:t>
            </a:r>
            <a:br>
              <a:rPr lang="en-AU" dirty="0"/>
            </a:br>
            <a:r>
              <a:rPr lang="en-AU" dirty="0"/>
              <a:t>Nor </a:t>
            </a:r>
            <a:r>
              <a:rPr lang="en-AU" i="1" dirty="0"/>
              <a:t>are</a:t>
            </a:r>
            <a:r>
              <a:rPr lang="en-AU" dirty="0"/>
              <a:t> your ways My ways,” says the </a:t>
            </a:r>
            <a:r>
              <a:rPr lang="en-AU" cap="small" dirty="0"/>
              <a:t>Lord</a:t>
            </a:r>
            <a:r>
              <a:rPr lang="en-AU" dirty="0"/>
              <a:t>.</a:t>
            </a:r>
            <a:br>
              <a:rPr lang="en-AU" dirty="0"/>
            </a:br>
            <a:r>
              <a:rPr lang="en-AU" b="1" baseline="30000" dirty="0"/>
              <a:t>9 </a:t>
            </a:r>
            <a:r>
              <a:rPr lang="en-AU" dirty="0"/>
              <a:t>“For </a:t>
            </a:r>
            <a:r>
              <a:rPr lang="en-AU" i="1" dirty="0"/>
              <a:t>as</a:t>
            </a:r>
            <a:r>
              <a:rPr lang="en-AU" dirty="0"/>
              <a:t> the heavens are higher than the earth,</a:t>
            </a:r>
            <a:br>
              <a:rPr lang="en-AU" dirty="0"/>
            </a:br>
            <a:r>
              <a:rPr lang="en-AU" dirty="0"/>
              <a:t>So are My ways higher than your ways,</a:t>
            </a:r>
            <a:br>
              <a:rPr lang="en-AU" dirty="0"/>
            </a:br>
            <a:r>
              <a:rPr lang="en-AU" dirty="0"/>
              <a:t>And My thoughts than your thoughts.</a:t>
            </a:r>
          </a:p>
          <a:p>
            <a:pPr marL="0" indent="0">
              <a:buNone/>
            </a:pPr>
            <a:r>
              <a:rPr lang="en-AU" b="1" baseline="30000" dirty="0"/>
              <a:t>10 </a:t>
            </a:r>
            <a:r>
              <a:rPr lang="en-AU" dirty="0"/>
              <a:t>“For as the rain comes down, and the snow from heaven,</a:t>
            </a:r>
            <a:br>
              <a:rPr lang="en-AU" dirty="0"/>
            </a:br>
            <a:r>
              <a:rPr lang="en-AU" dirty="0"/>
              <a:t>And do not return there,</a:t>
            </a:r>
            <a:br>
              <a:rPr lang="en-AU" dirty="0"/>
            </a:br>
            <a:r>
              <a:rPr lang="en-AU" dirty="0"/>
              <a:t>But water the earth,</a:t>
            </a:r>
            <a:br>
              <a:rPr lang="en-AU" dirty="0"/>
            </a:br>
            <a:r>
              <a:rPr lang="en-AU" dirty="0"/>
              <a:t>And make it bring forth and bud,</a:t>
            </a:r>
            <a:br>
              <a:rPr lang="en-AU" dirty="0"/>
            </a:br>
            <a:r>
              <a:rPr lang="en-AU" b="1" u="sng" dirty="0"/>
              <a:t>That it may give seed to the sower</a:t>
            </a:r>
            <a:br>
              <a:rPr lang="en-AU" b="1" u="sng" dirty="0"/>
            </a:br>
            <a:r>
              <a:rPr lang="en-AU" b="1" u="sng" dirty="0"/>
              <a:t>And bread to the eater,</a:t>
            </a:r>
            <a:br>
              <a:rPr lang="en-AU" dirty="0"/>
            </a:br>
            <a:endParaRPr lang="en-AU" dirty="0"/>
          </a:p>
        </p:txBody>
      </p:sp>
    </p:spTree>
    <p:extLst>
      <p:ext uri="{BB962C8B-B14F-4D97-AF65-F5344CB8AC3E}">
        <p14:creationId xmlns:p14="http://schemas.microsoft.com/office/powerpoint/2010/main" val="1608050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BF15F-8D56-4243-BD47-205C8753BC33}"/>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8B29EBF1-01DB-4E1D-96AA-A77B2557245C}"/>
              </a:ext>
            </a:extLst>
          </p:cNvPr>
          <p:cNvSpPr>
            <a:spLocks noGrp="1"/>
          </p:cNvSpPr>
          <p:nvPr>
            <p:ph idx="1"/>
          </p:nvPr>
        </p:nvSpPr>
        <p:spPr/>
        <p:txBody>
          <a:bodyPr/>
          <a:lstStyle/>
          <a:p>
            <a:pPr marL="0" indent="0">
              <a:buNone/>
            </a:pPr>
            <a:r>
              <a:rPr lang="en-AU" b="1" baseline="30000" dirty="0"/>
              <a:t>11 </a:t>
            </a:r>
            <a:r>
              <a:rPr lang="en-AU" dirty="0"/>
              <a:t>So shall My </a:t>
            </a:r>
            <a:r>
              <a:rPr lang="en-AU" b="1" dirty="0"/>
              <a:t>word</a:t>
            </a:r>
            <a:r>
              <a:rPr lang="en-AU" dirty="0"/>
              <a:t> be that goes forth from My mouth;</a:t>
            </a:r>
            <a:br>
              <a:rPr lang="en-AU" dirty="0"/>
            </a:br>
            <a:r>
              <a:rPr lang="en-AU" dirty="0"/>
              <a:t>It shall </a:t>
            </a:r>
            <a:r>
              <a:rPr lang="en-AU" b="1" dirty="0"/>
              <a:t>not</a:t>
            </a:r>
            <a:r>
              <a:rPr lang="en-AU" dirty="0"/>
              <a:t> </a:t>
            </a:r>
            <a:r>
              <a:rPr lang="en-AU" b="1" dirty="0"/>
              <a:t>return</a:t>
            </a:r>
            <a:r>
              <a:rPr lang="en-AU" dirty="0"/>
              <a:t> to Me </a:t>
            </a:r>
            <a:r>
              <a:rPr lang="en-AU" b="1" dirty="0"/>
              <a:t>void</a:t>
            </a:r>
            <a:r>
              <a:rPr lang="en-AU" dirty="0"/>
              <a:t>,</a:t>
            </a:r>
            <a:br>
              <a:rPr lang="en-AU" dirty="0"/>
            </a:br>
            <a:r>
              <a:rPr lang="en-AU" dirty="0"/>
              <a:t>But it shall </a:t>
            </a:r>
            <a:r>
              <a:rPr lang="en-AU" b="1" dirty="0"/>
              <a:t>accomplish</a:t>
            </a:r>
            <a:r>
              <a:rPr lang="en-AU" dirty="0"/>
              <a:t> what I please,</a:t>
            </a:r>
            <a:br>
              <a:rPr lang="en-AU" dirty="0"/>
            </a:br>
            <a:r>
              <a:rPr lang="en-AU" dirty="0"/>
              <a:t>And it shall </a:t>
            </a:r>
            <a:r>
              <a:rPr lang="en-AU" b="1" dirty="0"/>
              <a:t>prosper</a:t>
            </a:r>
            <a:r>
              <a:rPr lang="en-AU" dirty="0"/>
              <a:t> </a:t>
            </a:r>
            <a:r>
              <a:rPr lang="en-AU" i="1" dirty="0"/>
              <a:t>in the thing</a:t>
            </a:r>
            <a:r>
              <a:rPr lang="en-AU" dirty="0"/>
              <a:t> for which I sent it.</a:t>
            </a:r>
          </a:p>
          <a:p>
            <a:pPr marL="0" indent="0">
              <a:buNone/>
            </a:pPr>
            <a:endParaRPr lang="en-AU" dirty="0"/>
          </a:p>
        </p:txBody>
      </p:sp>
    </p:spTree>
    <p:extLst>
      <p:ext uri="{BB962C8B-B14F-4D97-AF65-F5344CB8AC3E}">
        <p14:creationId xmlns:p14="http://schemas.microsoft.com/office/powerpoint/2010/main" val="3369373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5DA3F-AC06-404A-A781-A4B14F10E656}"/>
              </a:ext>
            </a:extLst>
          </p:cNvPr>
          <p:cNvSpPr>
            <a:spLocks noGrp="1"/>
          </p:cNvSpPr>
          <p:nvPr>
            <p:ph type="title"/>
          </p:nvPr>
        </p:nvSpPr>
        <p:spPr/>
        <p:txBody>
          <a:bodyPr/>
          <a:lstStyle/>
          <a:p>
            <a:r>
              <a:rPr lang="en-AU" dirty="0"/>
              <a:t>Genesis 1:26-28</a:t>
            </a:r>
          </a:p>
        </p:txBody>
      </p:sp>
      <p:sp>
        <p:nvSpPr>
          <p:cNvPr id="3" name="Content Placeholder 2">
            <a:extLst>
              <a:ext uri="{FF2B5EF4-FFF2-40B4-BE49-F238E27FC236}">
                <a16:creationId xmlns:a16="http://schemas.microsoft.com/office/drawing/2014/main" id="{DFED7A4C-0047-461C-8ABC-F6636AD85A9C}"/>
              </a:ext>
            </a:extLst>
          </p:cNvPr>
          <p:cNvSpPr>
            <a:spLocks noGrp="1"/>
          </p:cNvSpPr>
          <p:nvPr>
            <p:ph idx="1"/>
          </p:nvPr>
        </p:nvSpPr>
        <p:spPr/>
        <p:txBody>
          <a:bodyPr>
            <a:normAutofit lnSpcReduction="10000"/>
          </a:bodyPr>
          <a:lstStyle/>
          <a:p>
            <a:pPr marL="0" indent="0">
              <a:buNone/>
            </a:pPr>
            <a:r>
              <a:rPr lang="en-AU" b="1" baseline="30000" dirty="0"/>
              <a:t>26 </a:t>
            </a:r>
            <a:r>
              <a:rPr lang="en-AU" dirty="0"/>
              <a:t>Then God said, “Let Us make man in Our image, according to Our likeness; let them have dominion over the fish of the sea, over the birds of the air, and over the cattle, over all the earth and over every creeping thing that creeps on the earth.” </a:t>
            </a:r>
          </a:p>
          <a:p>
            <a:pPr marL="0" indent="0">
              <a:buNone/>
            </a:pPr>
            <a:r>
              <a:rPr lang="en-AU" b="1" baseline="30000" dirty="0"/>
              <a:t>27 </a:t>
            </a:r>
            <a:r>
              <a:rPr lang="en-AU" dirty="0"/>
              <a:t>So God created man in His </a:t>
            </a:r>
            <a:r>
              <a:rPr lang="en-AU" i="1" dirty="0"/>
              <a:t>own</a:t>
            </a:r>
            <a:r>
              <a:rPr lang="en-AU" dirty="0"/>
              <a:t> image; in the image of God He created him; male and female He created them. </a:t>
            </a:r>
          </a:p>
        </p:txBody>
      </p:sp>
    </p:spTree>
    <p:extLst>
      <p:ext uri="{BB962C8B-B14F-4D97-AF65-F5344CB8AC3E}">
        <p14:creationId xmlns:p14="http://schemas.microsoft.com/office/powerpoint/2010/main" val="2597554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B16DD-428C-4A93-A8CA-426B1E0B34C1}"/>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D0D136B-12B3-4DC5-AB50-5976CF113363}"/>
              </a:ext>
            </a:extLst>
          </p:cNvPr>
          <p:cNvSpPr>
            <a:spLocks noGrp="1"/>
          </p:cNvSpPr>
          <p:nvPr>
            <p:ph idx="1"/>
          </p:nvPr>
        </p:nvSpPr>
        <p:spPr/>
        <p:txBody>
          <a:bodyPr/>
          <a:lstStyle/>
          <a:p>
            <a:pPr marL="0" indent="0">
              <a:buNone/>
            </a:pPr>
            <a:r>
              <a:rPr lang="en-AU" b="1" baseline="30000" dirty="0"/>
              <a:t>28 </a:t>
            </a:r>
            <a:r>
              <a:rPr lang="en-AU" dirty="0"/>
              <a:t>Then God blessed them, and God said to them, “Be fruitful and multiply; fill the earth and subdue it; have dominion over the fish of the sea, over the birds of the air, and over every living thing that moves on the earth.”</a:t>
            </a:r>
          </a:p>
        </p:txBody>
      </p:sp>
    </p:spTree>
    <p:extLst>
      <p:ext uri="{BB962C8B-B14F-4D97-AF65-F5344CB8AC3E}">
        <p14:creationId xmlns:p14="http://schemas.microsoft.com/office/powerpoint/2010/main" val="1434931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8F4B-E5A2-4BCB-B8BF-56E9FDE474FB}"/>
              </a:ext>
            </a:extLst>
          </p:cNvPr>
          <p:cNvSpPr>
            <a:spLocks noGrp="1"/>
          </p:cNvSpPr>
          <p:nvPr>
            <p:ph type="title"/>
          </p:nvPr>
        </p:nvSpPr>
        <p:spPr/>
        <p:txBody>
          <a:bodyPr/>
          <a:lstStyle/>
          <a:p>
            <a:r>
              <a:rPr lang="en-AU" dirty="0"/>
              <a:t>Genesis 22:17-18</a:t>
            </a:r>
          </a:p>
        </p:txBody>
      </p:sp>
      <p:sp>
        <p:nvSpPr>
          <p:cNvPr id="3" name="Content Placeholder 2">
            <a:extLst>
              <a:ext uri="{FF2B5EF4-FFF2-40B4-BE49-F238E27FC236}">
                <a16:creationId xmlns:a16="http://schemas.microsoft.com/office/drawing/2014/main" id="{4475C5F5-2DBF-43B9-ABA5-B2031401266F}"/>
              </a:ext>
            </a:extLst>
          </p:cNvPr>
          <p:cNvSpPr>
            <a:spLocks noGrp="1"/>
          </p:cNvSpPr>
          <p:nvPr>
            <p:ph idx="1"/>
          </p:nvPr>
        </p:nvSpPr>
        <p:spPr/>
        <p:txBody>
          <a:bodyPr/>
          <a:lstStyle/>
          <a:p>
            <a:pPr marL="0" indent="0">
              <a:buNone/>
            </a:pPr>
            <a:r>
              <a:rPr lang="en-AU" b="1" baseline="30000" dirty="0"/>
              <a:t>17 </a:t>
            </a:r>
            <a:r>
              <a:rPr lang="en-AU" dirty="0"/>
              <a:t>blessing I will bless you, and multiplying I will multiply your descendants as the stars of the heaven and as the sand which </a:t>
            </a:r>
            <a:r>
              <a:rPr lang="en-AU" i="1" dirty="0"/>
              <a:t>is</a:t>
            </a:r>
            <a:r>
              <a:rPr lang="en-AU" dirty="0"/>
              <a:t> on the seashore; and your descendants shall possess the gate of their enemies. </a:t>
            </a:r>
          </a:p>
          <a:p>
            <a:pPr marL="0" indent="0">
              <a:buNone/>
            </a:pPr>
            <a:r>
              <a:rPr lang="en-AU" b="1" baseline="30000" dirty="0"/>
              <a:t>18 </a:t>
            </a:r>
            <a:r>
              <a:rPr lang="en-AU" dirty="0"/>
              <a:t>In your seed all the nations of the earth shall be blessed, because you have obeyed My voice.”</a:t>
            </a:r>
          </a:p>
        </p:txBody>
      </p:sp>
    </p:spTree>
    <p:extLst>
      <p:ext uri="{BB962C8B-B14F-4D97-AF65-F5344CB8AC3E}">
        <p14:creationId xmlns:p14="http://schemas.microsoft.com/office/powerpoint/2010/main" val="1426671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0DAE6-1994-44BD-89D8-69063DC89772}"/>
              </a:ext>
            </a:extLst>
          </p:cNvPr>
          <p:cNvSpPr>
            <a:spLocks noGrp="1"/>
          </p:cNvSpPr>
          <p:nvPr>
            <p:ph type="title"/>
          </p:nvPr>
        </p:nvSpPr>
        <p:spPr/>
        <p:txBody>
          <a:bodyPr/>
          <a:lstStyle/>
          <a:p>
            <a:r>
              <a:rPr lang="en-AU" dirty="0"/>
              <a:t>Ephesian 5:31-32</a:t>
            </a:r>
          </a:p>
        </p:txBody>
      </p:sp>
      <p:sp>
        <p:nvSpPr>
          <p:cNvPr id="3" name="Content Placeholder 2">
            <a:extLst>
              <a:ext uri="{FF2B5EF4-FFF2-40B4-BE49-F238E27FC236}">
                <a16:creationId xmlns:a16="http://schemas.microsoft.com/office/drawing/2014/main" id="{DAAC755D-B181-48E5-B81B-E839AD330345}"/>
              </a:ext>
            </a:extLst>
          </p:cNvPr>
          <p:cNvSpPr>
            <a:spLocks noGrp="1"/>
          </p:cNvSpPr>
          <p:nvPr>
            <p:ph idx="1"/>
          </p:nvPr>
        </p:nvSpPr>
        <p:spPr/>
        <p:txBody>
          <a:bodyPr/>
          <a:lstStyle/>
          <a:p>
            <a:pPr marL="0" indent="0">
              <a:buNone/>
            </a:pPr>
            <a:r>
              <a:rPr lang="en-AU" b="1" baseline="30000" dirty="0"/>
              <a:t>31 </a:t>
            </a:r>
            <a:r>
              <a:rPr lang="en-AU" dirty="0"/>
              <a:t>“For this reason a man shall leave his father and mother and be joined to his wife, and the two shall become one flesh.” </a:t>
            </a:r>
          </a:p>
          <a:p>
            <a:pPr marL="0" indent="0">
              <a:buNone/>
            </a:pPr>
            <a:r>
              <a:rPr lang="en-AU" b="1" baseline="30000" dirty="0"/>
              <a:t>32 </a:t>
            </a:r>
            <a:r>
              <a:rPr lang="en-AU" dirty="0"/>
              <a:t>This is a great mystery, but I speak concerning Christ and the church.</a:t>
            </a:r>
          </a:p>
        </p:txBody>
      </p:sp>
    </p:spTree>
    <p:extLst>
      <p:ext uri="{BB962C8B-B14F-4D97-AF65-F5344CB8AC3E}">
        <p14:creationId xmlns:p14="http://schemas.microsoft.com/office/powerpoint/2010/main" val="1739922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87E58-00ED-47BD-9DB2-138E42BE32F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A05039BD-F594-42DA-BECE-13811E6B62B0}"/>
              </a:ext>
            </a:extLst>
          </p:cNvPr>
          <p:cNvSpPr>
            <a:spLocks noGrp="1"/>
          </p:cNvSpPr>
          <p:nvPr>
            <p:ph idx="1"/>
          </p:nvPr>
        </p:nvSpPr>
        <p:spPr/>
        <p:txBody>
          <a:bodyPr>
            <a:normAutofit lnSpcReduction="10000"/>
          </a:bodyPr>
          <a:lstStyle/>
          <a:p>
            <a:pPr marL="0" indent="0">
              <a:buNone/>
            </a:pPr>
            <a:r>
              <a:rPr lang="en-AU" b="1" dirty="0"/>
              <a:t>Matthew 6:33</a:t>
            </a:r>
          </a:p>
          <a:p>
            <a:pPr marL="0" indent="0">
              <a:buNone/>
            </a:pPr>
            <a:r>
              <a:rPr lang="en-AU" b="1" baseline="30000" dirty="0"/>
              <a:t>33 </a:t>
            </a:r>
            <a:r>
              <a:rPr lang="en-AU" dirty="0"/>
              <a:t>But seek first the kingdom of God and His righteousness, and all these things shall be added to you.</a:t>
            </a:r>
          </a:p>
          <a:p>
            <a:pPr marL="0" indent="0">
              <a:buNone/>
            </a:pPr>
            <a:endParaRPr lang="en-AU" dirty="0"/>
          </a:p>
          <a:p>
            <a:r>
              <a:rPr lang="en-AU" dirty="0"/>
              <a:t>Ultimately, When We seek Him, we have all we need</a:t>
            </a:r>
          </a:p>
          <a:p>
            <a:r>
              <a:rPr lang="en-AU" dirty="0"/>
              <a:t>When God is our Shepherd, we shall not want</a:t>
            </a:r>
          </a:p>
          <a:p>
            <a:pPr marL="0" indent="0">
              <a:buNone/>
            </a:pPr>
            <a:endParaRPr lang="en-AU" dirty="0"/>
          </a:p>
        </p:txBody>
      </p:sp>
    </p:spTree>
    <p:extLst>
      <p:ext uri="{BB962C8B-B14F-4D97-AF65-F5344CB8AC3E}">
        <p14:creationId xmlns:p14="http://schemas.microsoft.com/office/powerpoint/2010/main" val="3981485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2BE2C-8827-4BFE-B0CF-1A0018792596}"/>
              </a:ext>
            </a:extLst>
          </p:cNvPr>
          <p:cNvSpPr>
            <a:spLocks noGrp="1"/>
          </p:cNvSpPr>
          <p:nvPr>
            <p:ph type="title"/>
          </p:nvPr>
        </p:nvSpPr>
        <p:spPr/>
        <p:txBody>
          <a:bodyPr/>
          <a:lstStyle/>
          <a:p>
            <a:r>
              <a:rPr lang="en-AU" dirty="0"/>
              <a:t>3. Be Faithful With What Another Man’s</a:t>
            </a:r>
          </a:p>
        </p:txBody>
      </p:sp>
      <p:sp>
        <p:nvSpPr>
          <p:cNvPr id="3" name="Content Placeholder 2">
            <a:extLst>
              <a:ext uri="{FF2B5EF4-FFF2-40B4-BE49-F238E27FC236}">
                <a16:creationId xmlns:a16="http://schemas.microsoft.com/office/drawing/2014/main" id="{3A093AD3-E01F-4FB8-B41D-0593B7404824}"/>
              </a:ext>
            </a:extLst>
          </p:cNvPr>
          <p:cNvSpPr>
            <a:spLocks noGrp="1"/>
          </p:cNvSpPr>
          <p:nvPr>
            <p:ph idx="1"/>
          </p:nvPr>
        </p:nvSpPr>
        <p:spPr/>
        <p:txBody>
          <a:bodyPr/>
          <a:lstStyle/>
          <a:p>
            <a:r>
              <a:rPr lang="en-AU" dirty="0"/>
              <a:t>Luke 16:12-13</a:t>
            </a:r>
          </a:p>
          <a:p>
            <a:r>
              <a:rPr lang="en-AU" dirty="0"/>
              <a:t>Gal 4:1-2</a:t>
            </a:r>
          </a:p>
          <a:p>
            <a:r>
              <a:rPr lang="en-AU" dirty="0"/>
              <a:t>Don’t allow familiarity rob us</a:t>
            </a:r>
          </a:p>
          <a:p>
            <a:r>
              <a:rPr lang="en-AU" dirty="0"/>
              <a:t>Attitude of Receiving When you think you may not receive</a:t>
            </a:r>
          </a:p>
          <a:p>
            <a:r>
              <a:rPr lang="en-AU" dirty="0"/>
              <a:t>Learn what to do and what not to do</a:t>
            </a:r>
          </a:p>
        </p:txBody>
      </p:sp>
    </p:spTree>
    <p:extLst>
      <p:ext uri="{BB962C8B-B14F-4D97-AF65-F5344CB8AC3E}">
        <p14:creationId xmlns:p14="http://schemas.microsoft.com/office/powerpoint/2010/main" val="829259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E5A57-CE6D-4152-B105-B83A03B67B24}"/>
              </a:ext>
            </a:extLst>
          </p:cNvPr>
          <p:cNvSpPr>
            <a:spLocks noGrp="1"/>
          </p:cNvSpPr>
          <p:nvPr>
            <p:ph type="title"/>
          </p:nvPr>
        </p:nvSpPr>
        <p:spPr/>
        <p:txBody>
          <a:bodyPr/>
          <a:lstStyle/>
          <a:p>
            <a:r>
              <a:rPr lang="en-AU" dirty="0"/>
              <a:t>Conclusion</a:t>
            </a:r>
          </a:p>
        </p:txBody>
      </p:sp>
      <p:sp>
        <p:nvSpPr>
          <p:cNvPr id="3" name="Content Placeholder 2">
            <a:extLst>
              <a:ext uri="{FF2B5EF4-FFF2-40B4-BE49-F238E27FC236}">
                <a16:creationId xmlns:a16="http://schemas.microsoft.com/office/drawing/2014/main" id="{5957076E-E012-4334-A776-D071F01D9586}"/>
              </a:ext>
            </a:extLst>
          </p:cNvPr>
          <p:cNvSpPr>
            <a:spLocks noGrp="1"/>
          </p:cNvSpPr>
          <p:nvPr>
            <p:ph idx="1"/>
          </p:nvPr>
        </p:nvSpPr>
        <p:spPr/>
        <p:txBody>
          <a:bodyPr/>
          <a:lstStyle/>
          <a:p>
            <a:r>
              <a:rPr lang="en-AU" dirty="0"/>
              <a:t>This is right now a fresh revelation of God’s love for His people</a:t>
            </a:r>
          </a:p>
          <a:p>
            <a:r>
              <a:rPr lang="en-AU" dirty="0"/>
              <a:t>Increase of Intimacy</a:t>
            </a:r>
          </a:p>
          <a:p>
            <a:r>
              <a:rPr lang="en-AU" dirty="0"/>
              <a:t>This is the desire of Jesus (John 17:26)</a:t>
            </a:r>
          </a:p>
          <a:p>
            <a:r>
              <a:rPr lang="en-AU" dirty="0"/>
              <a:t>Seek the God of Increase and not the increase</a:t>
            </a:r>
          </a:p>
          <a:p>
            <a:r>
              <a:rPr lang="en-AU" dirty="0"/>
              <a:t>2019 A year of Increase</a:t>
            </a:r>
          </a:p>
        </p:txBody>
      </p:sp>
    </p:spTree>
    <p:extLst>
      <p:ext uri="{BB962C8B-B14F-4D97-AF65-F5344CB8AC3E}">
        <p14:creationId xmlns:p14="http://schemas.microsoft.com/office/powerpoint/2010/main" val="3682270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1700</TotalTime>
  <Words>353</Words>
  <Application>Microsoft Office PowerPoint</Application>
  <PresentationFormat>On-screen Show (4:3)</PresentationFormat>
  <Paragraphs>81</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맑은 고딕</vt:lpstr>
      <vt:lpstr>Arial</vt:lpstr>
      <vt:lpstr>Century Gothic</vt:lpstr>
      <vt:lpstr>Office Theme</vt:lpstr>
      <vt:lpstr>To Seek and Yearn The God of Increase</vt:lpstr>
      <vt:lpstr>PowerPoint Presentation</vt:lpstr>
      <vt:lpstr>PowerPoint Presentation</vt:lpstr>
      <vt:lpstr>Set My House In Order</vt:lpstr>
      <vt:lpstr>Daniel 9:27</vt:lpstr>
      <vt:lpstr>Isaiah 60:1-3</vt:lpstr>
      <vt:lpstr>Daniel 12:10</vt:lpstr>
      <vt:lpstr>Isaiah 60:22</vt:lpstr>
      <vt:lpstr>PowerPoint Presentation</vt:lpstr>
      <vt:lpstr>Increase</vt:lpstr>
      <vt:lpstr>Increase</vt:lpstr>
      <vt:lpstr>1. Increase Comes From The Lord</vt:lpstr>
      <vt:lpstr>2.God Can Only Increase What We Already Have</vt:lpstr>
      <vt:lpstr>Isaiah 55:8-11</vt:lpstr>
      <vt:lpstr>PowerPoint Presentation</vt:lpstr>
      <vt:lpstr>Genesis 1:26-28</vt:lpstr>
      <vt:lpstr>PowerPoint Presentation</vt:lpstr>
      <vt:lpstr>Genesis 22:17-18</vt:lpstr>
      <vt:lpstr>Ephesian 5:31-32</vt:lpstr>
      <vt:lpstr>PowerPoint Presentation</vt:lpstr>
      <vt:lpstr>3. Be Faithful With What Another Man’s</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143</cp:revision>
  <dcterms:created xsi:type="dcterms:W3CDTF">2014-04-01T16:35:38Z</dcterms:created>
  <dcterms:modified xsi:type="dcterms:W3CDTF">2018-12-30T02:58:25Z</dcterms:modified>
</cp:coreProperties>
</file>